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308" r:id="rId2"/>
    <p:sldId id="309" r:id="rId3"/>
    <p:sldId id="310" r:id="rId4"/>
    <p:sldId id="311" r:id="rId5"/>
    <p:sldId id="312" r:id="rId6"/>
    <p:sldId id="313" r:id="rId7"/>
    <p:sldId id="314" r:id="rId8"/>
    <p:sldId id="316" r:id="rId9"/>
    <p:sldId id="318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CC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85" autoAdjust="0"/>
    <p:restoredTop sz="94660"/>
  </p:normalViewPr>
  <p:slideViewPr>
    <p:cSldViewPr>
      <p:cViewPr varScale="1">
        <p:scale>
          <a:sx n="86" d="100"/>
          <a:sy n="86" d="100"/>
        </p:scale>
        <p:origin x="-10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3569F9-FD31-4F91-8669-D8AB2A9A7505}" type="datetimeFigureOut">
              <a:rPr lang="en-US" smtClean="0"/>
              <a:pPr/>
              <a:t>3/9/2022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27E0D8-5398-48FD-8331-C786D3C3A4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67600" y="6248400"/>
            <a:ext cx="1219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3429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pic>
        <p:nvPicPr>
          <p:cNvPr id="1034" name="Picture 10" descr="slajd sasa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66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6600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6600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6600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6600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6600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6600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6600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6600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TextShape 1"/>
          <p:cNvSpPr txBox="1"/>
          <p:nvPr/>
        </p:nvSpPr>
        <p:spPr>
          <a:xfrm>
            <a:off x="0" y="1524000"/>
            <a:ext cx="9144000" cy="3886200"/>
          </a:xfrm>
          <a:prstGeom prst="rect">
            <a:avLst/>
          </a:prstGeom>
        </p:spPr>
        <p:txBody>
          <a:bodyPr anchor="b"/>
          <a:lstStyle/>
          <a:p>
            <a:pPr algn="ctr">
              <a:lnSpc>
                <a:spcPct val="100000"/>
              </a:lnSpc>
            </a:pPr>
            <a:endParaRPr sz="8800" b="1">
              <a:solidFill>
                <a:srgbClr val="A50021"/>
              </a:solidFill>
              <a:latin typeface="+mn-lt"/>
            </a:endParaRPr>
          </a:p>
        </p:txBody>
      </p:sp>
      <p:sp>
        <p:nvSpPr>
          <p:cNvPr id="286" name="TextShape 2"/>
          <p:cNvSpPr txBox="1"/>
          <p:nvPr/>
        </p:nvSpPr>
        <p:spPr>
          <a:xfrm>
            <a:off x="1371600" y="4952880"/>
            <a:ext cx="6400440" cy="1218960"/>
          </a:xfrm>
          <a:prstGeom prst="rect">
            <a:avLst/>
          </a:prstGeom>
        </p:spPr>
        <p:txBody>
          <a:bodyPr/>
          <a:lstStyle/>
          <a:p>
            <a:pPr algn="ctr"/>
            <a:endParaRPr/>
          </a:p>
        </p:txBody>
      </p:sp>
      <p:pic>
        <p:nvPicPr>
          <p:cNvPr id="287" name="Picture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373440" y="4087440"/>
            <a:ext cx="2770560" cy="277056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2400" y="1066800"/>
            <a:ext cx="8763000" cy="304800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en-US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A5002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Добро</a:t>
            </a:r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A5002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 </a:t>
            </a:r>
            <a:r>
              <a:rPr lang="en-US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A5002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дошли</a:t>
            </a:r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A5002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 </a:t>
            </a:r>
            <a:r>
              <a:rPr lang="en-US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A5002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на</a:t>
            </a:r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A5002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 </a:t>
            </a:r>
            <a:r>
              <a:rPr lang="en-US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A5002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Википедију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447800"/>
            <a:ext cx="7772400" cy="3429000"/>
          </a:xfr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/>
          <a:lstStyle/>
          <a:p>
            <a:r>
              <a:rPr lang="en-US" sz="8000" b="1" i="1" dirty="0" smtClean="0"/>
              <a:t>O</a:t>
            </a:r>
            <a:r>
              <a:rPr lang="sr-Cyrl-CS" sz="8000" b="1" i="1" dirty="0" smtClean="0"/>
              <a:t>тварање налога на ВИКИПЕДИЈИ</a:t>
            </a:r>
            <a:endParaRPr lang="en-US" sz="8000" b="1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133600"/>
            <a:ext cx="8229600" cy="2209800"/>
          </a:xfrm>
        </p:spPr>
        <p:txBody>
          <a:bodyPr/>
          <a:lstStyle/>
          <a:p>
            <a:r>
              <a:rPr lang="sr-Cyrl-CS" sz="5400" b="1" dirty="0" smtClean="0"/>
              <a:t>Википедија на српском</a:t>
            </a:r>
            <a:r>
              <a:rPr lang="sr-Cyrl-CS" b="1" dirty="0" smtClean="0"/>
              <a:t/>
            </a:r>
            <a:br>
              <a:rPr lang="sr-Cyrl-CS" b="1" dirty="0" smtClean="0"/>
            </a:br>
            <a:r>
              <a:rPr lang="en-US" sz="5400" b="1" dirty="0" smtClean="0">
                <a:solidFill>
                  <a:srgbClr val="A50021"/>
                </a:solidFill>
              </a:rPr>
              <a:t>http://sr.wikipedia.org/</a:t>
            </a:r>
            <a:endParaRPr lang="en-US" sz="5400" b="1" dirty="0">
              <a:solidFill>
                <a:srgbClr val="A5002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Oval 2"/>
          <p:cNvSpPr/>
          <p:nvPr/>
        </p:nvSpPr>
        <p:spPr>
          <a:xfrm>
            <a:off x="7772400" y="0"/>
            <a:ext cx="838200" cy="228600"/>
          </a:xfrm>
          <a:prstGeom prst="ellipse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5334000" y="152400"/>
            <a:ext cx="23622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048000" y="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dirty="0" smtClean="0"/>
              <a:t>ОТВАРАЊЕ НАЛОГА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" y="0"/>
            <a:ext cx="929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" name="Straight Arrow Connector 2"/>
          <p:cNvCxnSpPr/>
          <p:nvPr/>
        </p:nvCxnSpPr>
        <p:spPr>
          <a:xfrm rot="10800000">
            <a:off x="3124200" y="4572000"/>
            <a:ext cx="6096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810000" y="4419600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dirty="0" smtClean="0"/>
              <a:t>Обавезно уписати код за сигурносну проверу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Oval 2"/>
          <p:cNvSpPr/>
          <p:nvPr/>
        </p:nvSpPr>
        <p:spPr>
          <a:xfrm>
            <a:off x="228600" y="762000"/>
            <a:ext cx="3581400" cy="4800600"/>
          </a:xfrm>
          <a:prstGeom prst="ellipse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 rot="10800000">
            <a:off x="2743200" y="3429000"/>
            <a:ext cx="1524000" cy="1066800"/>
          </a:xfrm>
          <a:prstGeom prst="straightConnector1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191000" y="4419600"/>
            <a:ext cx="388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dirty="0" smtClean="0"/>
              <a:t>Пожељно је да оставите своју Е-</a:t>
            </a:r>
            <a:r>
              <a:rPr lang="sr-Latn-CS" dirty="0" smtClean="0"/>
              <a:t>mail </a:t>
            </a:r>
            <a:r>
              <a:rPr lang="sr-Cyrl-CS" dirty="0" smtClean="0"/>
              <a:t>адресу, јер уколико заборавите шифру, биће Вам послата на мејл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Oval 2"/>
          <p:cNvSpPr/>
          <p:nvPr/>
        </p:nvSpPr>
        <p:spPr>
          <a:xfrm>
            <a:off x="5257800" y="0"/>
            <a:ext cx="1143000" cy="304800"/>
          </a:xfrm>
          <a:prstGeom prst="ellipse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4495800" y="306388"/>
            <a:ext cx="990600" cy="22701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286000" y="3810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dirty="0" smtClean="0"/>
              <a:t>КОРИСНИЧКО ИМЕ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Straight Arrow Connector 4"/>
          <p:cNvCxnSpPr/>
          <p:nvPr/>
        </p:nvCxnSpPr>
        <p:spPr>
          <a:xfrm flipV="1">
            <a:off x="7620000" y="228600"/>
            <a:ext cx="990600" cy="22701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267200" y="609600"/>
            <a:ext cx="449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dirty="0" smtClean="0"/>
              <a:t>У року од 24 часа потребно је да се одјавите са свог налога и поново пријавите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8610600" y="0"/>
            <a:ext cx="533400" cy="304800"/>
          </a:xfrm>
          <a:prstGeom prst="ellipse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У року од 24 часа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dirty="0" smtClean="0"/>
              <a:t>Кад отворите налог, активирате га тако што ћете се у року од 24 часа одјавити и поново пријавити са корисничким именом и шифром.</a:t>
            </a:r>
          </a:p>
          <a:p>
            <a:r>
              <a:rPr lang="sr-Cyrl-CS" dirty="0" smtClean="0"/>
              <a:t>Тек тада сте активирали налог </a:t>
            </a:r>
            <a:endParaRPr lang="en-US" dirty="0" smtClean="0"/>
          </a:p>
          <a:p>
            <a:r>
              <a:rPr lang="sr-Cyrl-RS" smtClean="0"/>
              <a:t>Уколико сте оставили мејл адресу стићи ће Вам мејл са линком за потврду налога.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iki bibliotekar 3">
  <a:themeElements>
    <a:clrScheme name="wiki biblioteka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wiki bibliotekar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wiki biblioteka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iki biblioteka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iki biblioteka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iki biblioteka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iki biblioteka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iki biblioteka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ki biblioteka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ki biblioteka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ki biblioteka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ki biblioteka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ki biblioteka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ki biblioteka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wiki bibliotekar 3</Template>
  <TotalTime>1040</TotalTime>
  <Words>107</Words>
  <Application>Microsoft Office PowerPoint</Application>
  <PresentationFormat>On-screen Show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wiki bibliotekar 3</vt:lpstr>
      <vt:lpstr>Slide 1</vt:lpstr>
      <vt:lpstr>Oтварање налога на ВИКИПЕДИЈИ</vt:lpstr>
      <vt:lpstr>Википедија на српском http://sr.wikipedia.org/</vt:lpstr>
      <vt:lpstr>Slide 4</vt:lpstr>
      <vt:lpstr>Slide 5</vt:lpstr>
      <vt:lpstr>Slide 6</vt:lpstr>
      <vt:lpstr>Slide 7</vt:lpstr>
      <vt:lpstr>Slide 8</vt:lpstr>
      <vt:lpstr>У року од 24 часа</vt:lpstr>
    </vt:vector>
  </TitlesOfParts>
  <Company>Univerzitetska biblioteka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sasap</dc:creator>
  <cp:lastModifiedBy>SasaP</cp:lastModifiedBy>
  <cp:revision>102</cp:revision>
  <dcterms:created xsi:type="dcterms:W3CDTF">2015-03-16T10:41:59Z</dcterms:created>
  <dcterms:modified xsi:type="dcterms:W3CDTF">2022-03-09T10:43:46Z</dcterms:modified>
</cp:coreProperties>
</file>